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7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625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80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7227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675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8040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3427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2714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4951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253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555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520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519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584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679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434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127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129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A0C9344-EC77-4E6A-AC4A-36FFC63BD4F0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A926-A0B9-47DE-8922-626B9FF1B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13304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  <p:sldLayoutId id="2147483920" r:id="rId13"/>
    <p:sldLayoutId id="2147483921" r:id="rId14"/>
    <p:sldLayoutId id="2147483922" r:id="rId15"/>
    <p:sldLayoutId id="2147483923" r:id="rId16"/>
    <p:sldLayoutId id="21474839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62413-08F5-4A16-8947-16E88A753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-213064"/>
            <a:ext cx="8825658" cy="1935332"/>
          </a:xfrm>
        </p:spPr>
        <p:txBody>
          <a:bodyPr>
            <a:normAutofit fontScale="90000"/>
          </a:bodyPr>
          <a:lstStyle/>
          <a:p>
            <a:pPr algn="ctr"/>
            <a:br>
              <a:rPr lang="en-IN" sz="3600" dirty="0"/>
            </a:br>
            <a:br>
              <a:rPr lang="en-IN" sz="3600" dirty="0"/>
            </a:br>
            <a:r>
              <a:rPr lang="en-IN" sz="3600" u="sng" dirty="0"/>
              <a:t>UNDERSTANDING QUADRILATERAL</a:t>
            </a:r>
            <a:br>
              <a:rPr lang="en-IN" sz="3600" u="sng" dirty="0"/>
            </a:br>
            <a:r>
              <a:rPr lang="en-IN" sz="3200" u="sng" dirty="0"/>
              <a:t>WORKSHEET ON MODULE-2/4</a:t>
            </a:r>
            <a:br>
              <a:rPr lang="en-IN" sz="3600" dirty="0"/>
            </a:br>
            <a:endParaRPr lang="en-IN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A5BAA40E-F6B2-4080-BE80-5ADFD2ADC48B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54955" y="1500326"/>
                <a:ext cx="8825658" cy="5357674"/>
              </a:xfrm>
            </p:spPr>
            <p:txBody>
              <a:bodyPr>
                <a:normAutofit/>
              </a:bodyPr>
              <a:lstStyle/>
              <a:p>
                <a:r>
                  <a:rPr lang="en-IN" sz="2800" dirty="0">
                    <a:solidFill>
                      <a:schemeClr val="tx1"/>
                    </a:solidFill>
                  </a:rPr>
                  <a:t>Q.1. </a:t>
                </a:r>
                <a:r>
                  <a:rPr lang="en-IN" sz="2800" cap="none" dirty="0">
                    <a:solidFill>
                      <a:schemeClr val="tx1"/>
                    </a:solidFill>
                  </a:rPr>
                  <a:t>Name the polygon in which the sum of the interior angles equals the sum of the exterior angles.</a:t>
                </a:r>
              </a:p>
              <a:p>
                <a:endParaRPr lang="en-IN" sz="2800" cap="none" dirty="0">
                  <a:solidFill>
                    <a:schemeClr val="tx1"/>
                  </a:solidFill>
                </a:endParaRPr>
              </a:p>
              <a:p>
                <a:r>
                  <a:rPr lang="en-IN" sz="2800" cap="none" dirty="0">
                    <a:solidFill>
                      <a:schemeClr val="tx1"/>
                    </a:solidFill>
                  </a:rPr>
                  <a:t>Q.2. Find the number of sides of a regular polygon whose each exterior angle is 45</a:t>
                </a:r>
                <a14:m>
                  <m:oMath xmlns:m="http://schemas.openxmlformats.org/officeDocument/2006/math">
                    <m:r>
                      <a:rPr lang="en-IN" sz="2800" i="1" cap="none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>
                    <a:solidFill>
                      <a:schemeClr val="tx1"/>
                    </a:solidFill>
                  </a:rPr>
                  <a:t>.</a:t>
                </a:r>
              </a:p>
              <a:p>
                <a:endParaRPr lang="en-IN" sz="2800" dirty="0">
                  <a:solidFill>
                    <a:schemeClr val="tx1"/>
                  </a:solidFill>
                </a:endParaRPr>
              </a:p>
              <a:p>
                <a:r>
                  <a:rPr lang="en-IN" sz="2800" dirty="0">
                    <a:solidFill>
                      <a:schemeClr val="tx1"/>
                    </a:solidFill>
                  </a:rPr>
                  <a:t>Q.3. A </a:t>
                </a:r>
                <a:r>
                  <a:rPr lang="en-IN" sz="2800" cap="none" dirty="0">
                    <a:solidFill>
                      <a:schemeClr val="tx1"/>
                    </a:solidFill>
                  </a:rPr>
                  <a:t>quadrilateral has three acute angles each measuring 85</a:t>
                </a:r>
                <a14:m>
                  <m:oMath xmlns:m="http://schemas.openxmlformats.org/officeDocument/2006/math">
                    <m:r>
                      <a:rPr lang="en-IN" sz="2800" i="1" cap="none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>
                    <a:solidFill>
                      <a:schemeClr val="tx1"/>
                    </a:solidFill>
                  </a:rPr>
                  <a:t>. </a:t>
                </a:r>
                <a:r>
                  <a:rPr lang="en-IN" sz="2800" cap="none" dirty="0">
                    <a:solidFill>
                      <a:schemeClr val="tx1"/>
                    </a:solidFill>
                  </a:rPr>
                  <a:t>Find the measure of fourth angle</a:t>
                </a:r>
              </a:p>
              <a:p>
                <a:endParaRPr lang="en-IN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A5BAA40E-F6B2-4080-BE80-5ADFD2ADC4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54955" y="1500326"/>
                <a:ext cx="8825658" cy="5357674"/>
              </a:xfrm>
              <a:blipFill>
                <a:blip r:embed="rId2"/>
                <a:stretch>
                  <a:fillRect l="-1381" t="-1138" r="-21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319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1A1D-D7BB-4E1C-984F-527955A8D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45719"/>
          </a:xfrm>
        </p:spPr>
        <p:txBody>
          <a:bodyPr/>
          <a:lstStyle/>
          <a:p>
            <a:r>
              <a:rPr lang="en-IN" sz="2800" dirty="0">
                <a:solidFill>
                  <a:schemeClr val="tx1"/>
                </a:solidFill>
              </a:rPr>
              <a:t>Q.4.Find the value of x in the fig given.</a:t>
            </a:r>
            <a:br>
              <a:rPr lang="en-IN" sz="2800" dirty="0">
                <a:solidFill>
                  <a:schemeClr val="tx1"/>
                </a:solidFill>
              </a:rPr>
            </a:br>
            <a:r>
              <a:rPr lang="en-IN" sz="2800" dirty="0">
                <a:solidFill>
                  <a:schemeClr val="tx1"/>
                </a:solidFill>
              </a:rPr>
              <a:t>   </a:t>
            </a:r>
            <a:br>
              <a:rPr lang="en-IN" sz="2800" dirty="0">
                <a:solidFill>
                  <a:schemeClr val="tx1"/>
                </a:solidFill>
              </a:rPr>
            </a:br>
            <a:r>
              <a:rPr lang="en-IN" sz="2800" dirty="0">
                <a:solidFill>
                  <a:schemeClr val="tx1"/>
                </a:solidFill>
              </a:rPr>
              <a:t> (</a:t>
            </a:r>
            <a:r>
              <a:rPr lang="en-IN" sz="2800" dirty="0" err="1">
                <a:solidFill>
                  <a:schemeClr val="tx1"/>
                </a:solidFill>
              </a:rPr>
              <a:t>i</a:t>
            </a:r>
            <a:r>
              <a:rPr lang="en-IN" sz="2800" dirty="0">
                <a:solidFill>
                  <a:schemeClr val="tx1"/>
                </a:solidFill>
              </a:rPr>
              <a:t>)                                 (ii)							    (iii)</a:t>
            </a:r>
            <a:endParaRPr lang="en-IN" sz="28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45867D-81F2-4F18-87CA-8F4CD83615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6272" y="1742001"/>
            <a:ext cx="3052293" cy="33739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269CF2-7E7A-448D-B64F-FFB390F9A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1359" y="1824991"/>
            <a:ext cx="2752078" cy="33930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764B36-A754-4A48-98BE-CB17138B3C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4795" y="1742001"/>
            <a:ext cx="2752077" cy="339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6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FEAC-9955-466A-B217-5072DAB29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97" y="452718"/>
            <a:ext cx="9731238" cy="1400530"/>
          </a:xfrm>
        </p:spPr>
        <p:txBody>
          <a:bodyPr/>
          <a:lstStyle/>
          <a:p>
            <a:r>
              <a:rPr lang="en-IN" sz="2800" dirty="0">
                <a:solidFill>
                  <a:schemeClr val="tx1"/>
                </a:solidFill>
              </a:rPr>
              <a:t>Q.5. Find the sum of the exterior angles of a</a:t>
            </a:r>
            <a:br>
              <a:rPr lang="en-IN" sz="2800" dirty="0">
                <a:solidFill>
                  <a:schemeClr val="tx1"/>
                </a:solidFill>
              </a:rPr>
            </a:br>
            <a:r>
              <a:rPr lang="en-IN" sz="2800" dirty="0">
                <a:solidFill>
                  <a:schemeClr val="tx1"/>
                </a:solidFill>
              </a:rPr>
              <a:t>(</a:t>
            </a:r>
            <a:r>
              <a:rPr lang="en-IN" sz="2800" dirty="0" err="1">
                <a:solidFill>
                  <a:schemeClr val="tx1"/>
                </a:solidFill>
              </a:rPr>
              <a:t>i</a:t>
            </a:r>
            <a:r>
              <a:rPr lang="en-IN" sz="2800" dirty="0">
                <a:solidFill>
                  <a:schemeClr val="tx1"/>
                </a:solidFill>
              </a:rPr>
              <a:t>) decagon (ii)an octagon (iii)12-gon (iv) n-</a:t>
            </a:r>
            <a:r>
              <a:rPr lang="en-IN" sz="2800" dirty="0" err="1">
                <a:solidFill>
                  <a:schemeClr val="tx1"/>
                </a:solidFill>
              </a:rPr>
              <a:t>gon</a:t>
            </a:r>
            <a:endParaRPr lang="en-IN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404809-6305-41F7-84BB-8D9718588C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9495" y="1713390"/>
                <a:ext cx="9650359" cy="453500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Q.6.One exterior angle of a regular polygon is 20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. How many sides does it have?</a:t>
                </a:r>
              </a:p>
              <a:p>
                <a:pPr marL="0" indent="0">
                  <a:buNone/>
                </a:pPr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Q.7. The exterior angles of a heptagon are y,2y,3y,3y,4y,5y and 6y. Find the value of y.</a:t>
                </a:r>
              </a:p>
              <a:p>
                <a:pPr marL="0" indent="0">
                  <a:buNone/>
                </a:pPr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Q.8Find ‘x’ in the given fig.</a:t>
                </a:r>
              </a:p>
              <a:p>
                <a:pPr marL="0" indent="0">
                  <a:buNone/>
                </a:pPr>
                <a:endParaRPr lang="en-IN" sz="2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404809-6305-41F7-84BB-8D9718588C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9495" y="1713390"/>
                <a:ext cx="9650359" cy="4535009"/>
              </a:xfrm>
              <a:blipFill>
                <a:blip r:embed="rId2"/>
                <a:stretch>
                  <a:fillRect l="-1327" r="-22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75FAB2EC-7428-4A50-8A53-B11343292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379" y="3731730"/>
            <a:ext cx="2318197" cy="235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32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FCA18-FA59-4CC1-A93D-FAC5D3CB7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909" y="1225076"/>
            <a:ext cx="9404723" cy="1180773"/>
          </a:xfrm>
        </p:spPr>
        <p:txBody>
          <a:bodyPr/>
          <a:lstStyle/>
          <a:p>
            <a:r>
              <a:rPr lang="en-IN" sz="2800" dirty="0"/>
              <a:t>Q.9. Find the measure of (a) each interior angle (b) each exterior angle of a regular polygon of 24 sides.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A639A4-AE2D-4512-ABA6-FCB7E5A7A6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7970" y="2716566"/>
                <a:ext cx="9321884" cy="353183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Q.10. Find ‘x’ if the exterior angles of a hexagon are(2x-2)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, (6x+4</a:t>
                </a:r>
                <a:r>
                  <a:rPr lang="en-IN" sz="2800" dirty="0">
                    <a:ea typeface="Cambria Math" panose="02040503050406030204" pitchFamily="18" charset="0"/>
                  </a:rPr>
                  <a:t> )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 (4x+1)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, (7x-2)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,(8x+3)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 and( 3x-5)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.</a:t>
                </a:r>
              </a:p>
              <a:p>
                <a:pPr marL="0" indent="0">
                  <a:buNone/>
                </a:pPr>
                <a:endParaRPr lang="en-IN" sz="2800" dirty="0"/>
              </a:p>
              <a:p>
                <a:pPr marL="0" indent="0">
                  <a:buNone/>
                </a:pPr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Q.11. If each interior angle of a regular polygon is 150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, how many sides does this polygon have?</a:t>
                </a:r>
              </a:p>
              <a:p>
                <a:pPr marL="0" indent="0">
                  <a:buNone/>
                </a:pPr>
                <a:endParaRPr lang="en-IN" sz="2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A639A4-AE2D-4512-ABA6-FCB7E5A7A6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970" y="2716566"/>
                <a:ext cx="9321884" cy="3531833"/>
              </a:xfrm>
              <a:blipFill>
                <a:blip r:embed="rId2"/>
                <a:stretch>
                  <a:fillRect l="-1307" r="-1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84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ABD71-444E-4288-B338-F411C683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420" y="1021549"/>
            <a:ext cx="9404723" cy="1588485"/>
          </a:xfrm>
        </p:spPr>
        <p:txBody>
          <a:bodyPr/>
          <a:lstStyle/>
          <a:p>
            <a:r>
              <a:rPr lang="en-IN" sz="2800" dirty="0"/>
              <a:t>Q.12. The ratio between the exterior angle and the interior angles of a regular polygon is 2:7. </a:t>
            </a:r>
            <a:br>
              <a:rPr lang="en-IN" sz="2800" dirty="0"/>
            </a:br>
            <a:r>
              <a:rPr lang="en-IN" sz="2800" dirty="0"/>
              <a:t>Find the no. of sides of the polygon.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9FC9E6-54AF-4FE2-BE87-4CC4978FF8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41420" y="2512382"/>
                <a:ext cx="9208433" cy="373601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Q.13. If each interior angle of a regular polygon is 144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, how many sides does this polygon have?</a:t>
                </a:r>
              </a:p>
              <a:p>
                <a:pPr marL="0" indent="0">
                  <a:buNone/>
                </a:pPr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Q.14. The ratio between the exterior angle and the interior angles of a regular polygon is 2:7. Find the no. of sides of the polygon.	</a:t>
                </a:r>
              </a:p>
              <a:p>
                <a:endParaRPr lang="en-IN" sz="2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9FC9E6-54AF-4FE2-BE87-4CC4978FF8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1420" y="2512382"/>
                <a:ext cx="9208433" cy="3736018"/>
              </a:xfrm>
              <a:blipFill>
                <a:blip r:embed="rId2"/>
                <a:stretch>
                  <a:fillRect l="-132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65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78DE8AE-93F8-4C0E-BCC7-82F0756C4E0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45132" y="1227260"/>
                <a:ext cx="9404723" cy="1400530"/>
              </a:xfrm>
            </p:spPr>
            <p:txBody>
              <a:bodyPr/>
              <a:lstStyle/>
              <a:p>
                <a:r>
                  <a:rPr lang="en-IN" sz="2800" dirty="0"/>
                  <a:t>Q.15. Is it possible to have a regular polygon with    measure of each exterior angle as 22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?</a:t>
                </a:r>
                <a:br>
                  <a:rPr lang="en-IN" sz="2800" dirty="0"/>
                </a:br>
                <a:r>
                  <a:rPr lang="en-IN" sz="2800" dirty="0"/>
                  <a:t>							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78DE8AE-93F8-4C0E-BCC7-82F0756C4E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45132" y="1227260"/>
                <a:ext cx="9404723" cy="1400530"/>
              </a:xfrm>
              <a:blipFill>
                <a:blip r:embed="rId2"/>
                <a:stretch>
                  <a:fillRect l="-1361" t="-434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8AE70-667D-43FB-B37E-9635EDF1B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2556770"/>
            <a:ext cx="9404722" cy="3691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r>
              <a:rPr lang="en-IN" sz="2800" dirty="0"/>
              <a:t>Q.16. What is the minimum interior angle possible for a regular polygon? Why?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r>
              <a:rPr lang="en-IN" sz="2800" dirty="0"/>
              <a:t>Q.17. What is the maximum exterior angle possible for a regular polygon?</a:t>
            </a:r>
          </a:p>
        </p:txBody>
      </p:sp>
    </p:spTree>
    <p:extLst>
      <p:ext uri="{BB962C8B-B14F-4D97-AF65-F5344CB8AC3E}">
        <p14:creationId xmlns:p14="http://schemas.microsoft.com/office/powerpoint/2010/main" val="118380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95D8-8FCD-4348-A2F5-5F965BECD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0D352-AF30-4830-B11A-66FCA3B4F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pPr marL="0" indent="0">
              <a:buNone/>
            </a:pPr>
            <a:r>
              <a:rPr lang="en-IN" sz="3600" dirty="0"/>
              <a:t>PRACTICE MAKES A PERSON PERFECT.</a:t>
            </a:r>
          </a:p>
          <a:p>
            <a:pPr marL="0" indent="0" algn="ctr">
              <a:buNone/>
            </a:pPr>
            <a:r>
              <a:rPr lang="en-IN" sz="3600" dirty="0"/>
              <a:t>THANK YOU</a:t>
            </a:r>
          </a:p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64450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784</TotalTime>
  <Words>451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Century Gothic</vt:lpstr>
      <vt:lpstr>Wingdings 3</vt:lpstr>
      <vt:lpstr>Ion</vt:lpstr>
      <vt:lpstr>  UNDERSTANDING QUADRILATERAL WORKSHEET ON MODULE-2/4 </vt:lpstr>
      <vt:lpstr>Q.4.Find the value of x in the fig given.      (i)                                 (ii)           (iii)</vt:lpstr>
      <vt:lpstr>Q.5. Find the sum of the exterior angles of a (i) decagon (ii)an octagon (iii)12-gon (iv) n-gon</vt:lpstr>
      <vt:lpstr>Q.9. Find the measure of (a) each interior angle (b) each exterior angle of a regular polygon of 24 sides. </vt:lpstr>
      <vt:lpstr>Q.12. The ratio between the exterior angle and the interior angles of a regular polygon is 2:7.  Find the no. of sides of the polygon. </vt:lpstr>
      <vt:lpstr>Q.15. Is it possible to have a regular polygon with    measure of each exterior angle as 22°?    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QUADRILATERAL WORKSHEET ON MODULE-2/4</dc:title>
  <dc:creator>Sakshi dale</dc:creator>
  <cp:lastModifiedBy>Sakshi dale</cp:lastModifiedBy>
  <cp:revision>17</cp:revision>
  <dcterms:created xsi:type="dcterms:W3CDTF">2020-04-25T15:47:20Z</dcterms:created>
  <dcterms:modified xsi:type="dcterms:W3CDTF">2020-04-27T03:53:46Z</dcterms:modified>
</cp:coreProperties>
</file>